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1915200" y="1788480"/>
            <a:ext cx="8361000" cy="2097720"/>
          </a:xfrm>
          <a:prstGeom prst="rect">
            <a:avLst/>
          </a:prstGeom>
        </p:spPr>
        <p:txBody>
          <a:bodyPr anchor="b"/>
          <a:p>
            <a:pPr algn="ctr">
              <a:lnSpc>
                <a:spcPct val="89000"/>
              </a:lnSpc>
            </a:pPr>
            <a:r>
              <a:rPr b="0" lang="en-US" sz="7200" spc="-1" strike="noStrike" cap="all">
                <a:solidFill>
                  <a:srgbClr val="191b0e"/>
                </a:solidFill>
                <a:latin typeface="Franklin Gothic Book"/>
              </a:rPr>
              <a:t>Click to edit Master title style</a:t>
            </a:r>
            <a:endParaRPr b="0" lang="en-US" sz="7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752760" y="6453360"/>
            <a:ext cx="1607760" cy="4042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BC4BFE9F-21EA-498B-9BDE-C668EDF996A0}" type="datetime">
              <a:rPr b="0" lang="nl-NL" sz="1200" spc="-1" strike="noStrike">
                <a:solidFill>
                  <a:srgbClr val="191b0e"/>
                </a:solidFill>
                <a:latin typeface="Franklin Gothic Book"/>
              </a:rPr>
              <a:t>12-05-18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584080" y="6453360"/>
            <a:ext cx="7022880" cy="404280"/>
          </a:xfrm>
          <a:prstGeom prst="rect">
            <a:avLst/>
          </a:prstGeom>
        </p:spPr>
        <p:txBody>
          <a:bodyPr anchor="ctr"/>
          <a:p>
            <a:endParaRPr b="0" lang="nl-NL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9830520" y="6453360"/>
            <a:ext cx="1595880" cy="4042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556AC68-3F83-4EE5-B09F-538D20FABDD5}" type="slidenum">
              <a:rPr b="0" lang="nl-NL" sz="1200" spc="-1" strike="noStrike">
                <a:solidFill>
                  <a:srgbClr val="191b0e"/>
                </a:solidFill>
                <a:latin typeface="Franklin Gothic Book"/>
              </a:rPr>
              <a:t>&lt;number&gt;</a:t>
            </a:fld>
            <a:endParaRPr b="0" lang="nl-NL" sz="1200" spc="-1" strike="noStrike">
              <a:latin typeface="Times New Roman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52760" y="744120"/>
            <a:ext cx="10673640" cy="5349600"/>
            <a:chOff x="752760" y="744120"/>
            <a:chExt cx="10673640" cy="5349600"/>
          </a:xfrm>
        </p:grpSpPr>
        <p:sp>
          <p:nvSpPr>
            <p:cNvPr id="6" name="CustomShape 7"/>
            <p:cNvSpPr/>
            <p:nvPr/>
          </p:nvSpPr>
          <p:spPr>
            <a:xfrm>
              <a:off x="8151840" y="1685520"/>
              <a:ext cx="3274560" cy="4408200"/>
            </a:xfrm>
            <a:custGeom>
              <a:avLst/>
              <a:gdLst/>
              <a:ah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 flipH="1" flipV="1">
              <a:off x="752760" y="743760"/>
              <a:ext cx="3275280" cy="4408200"/>
            </a:xfrm>
            <a:custGeom>
              <a:avLst/>
              <a:gdLst/>
              <a:ah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Click to edit the outline text format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191b0e"/>
                </a:solidFill>
                <a:latin typeface="Franklin Gothic Book"/>
              </a:rPr>
              <a:t>Second Outline Level</a:t>
            </a:r>
            <a:endParaRPr b="0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1800" spc="-1" strike="noStrike">
                <a:solidFill>
                  <a:srgbClr val="191b0e"/>
                </a:solidFill>
                <a:latin typeface="Franklin Gothic Book"/>
              </a:rPr>
              <a:t>Third Outline Level</a:t>
            </a:r>
            <a:endParaRPr b="0" i="1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191b0e"/>
                </a:solidFill>
                <a:latin typeface="Franklin Gothic Book"/>
              </a:rPr>
              <a:t>Fourth Outline Level</a:t>
            </a:r>
            <a:endParaRPr b="0" lang="en-US" sz="1600" spc="-1" strike="noStrike">
              <a:solidFill>
                <a:srgbClr val="191b0e"/>
              </a:solidFill>
              <a:latin typeface="Franklin Gothic 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Fifth Outline Level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Sixth Outline Level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Seventh Outline Level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/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/>
          <a:p>
            <a:pPr marL="384120" indent="-38376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Edit Master text styles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1" marL="9144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b="0" i="1" lang="en-US" sz="2000" spc="-1" strike="noStrike">
                <a:solidFill>
                  <a:srgbClr val="191b0e"/>
                </a:solidFill>
                <a:latin typeface="Franklin Gothic Book"/>
              </a:rPr>
              <a:t>Second level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2" marL="13716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1800" spc="-1" strike="noStrike">
                <a:solidFill>
                  <a:srgbClr val="191b0e"/>
                </a:solidFill>
                <a:latin typeface="Franklin Gothic Book"/>
              </a:rPr>
              <a:t>Third level</a:t>
            </a:r>
            <a:endParaRPr b="0" i="1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3" marL="18288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b="0" i="1" lang="en-US" sz="1800" spc="-1" strike="noStrike">
                <a:solidFill>
                  <a:srgbClr val="191b0e"/>
                </a:solidFill>
                <a:latin typeface="Franklin Gothic Book"/>
              </a:rPr>
              <a:t>Fourth level</a:t>
            </a:r>
            <a:endParaRPr b="0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4" marL="22860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1600" spc="-1" strike="noStrike">
                <a:solidFill>
                  <a:srgbClr val="191b0e"/>
                </a:solidFill>
                <a:latin typeface="Franklin Gothic Book"/>
              </a:rPr>
              <a:t>Fifth level</a:t>
            </a:r>
            <a:endParaRPr b="0" lang="en-US" sz="16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1390680" y="6453360"/>
            <a:ext cx="1204200" cy="4042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E94CD35-5C89-4EB4-BDA0-3856B67F06E5}" type="datetime">
              <a:rPr b="0" lang="nl-NL" sz="1200" spc="-1" strike="noStrike">
                <a:solidFill>
                  <a:srgbClr val="191b0e"/>
                </a:solidFill>
                <a:latin typeface="Franklin Gothic Book"/>
              </a:rPr>
              <a:t>12-05-18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2893680" y="6453360"/>
            <a:ext cx="6280560" cy="404280"/>
          </a:xfrm>
          <a:prstGeom prst="rect">
            <a:avLst/>
          </a:prstGeom>
        </p:spPr>
        <p:txBody>
          <a:bodyPr anchor="ctr"/>
          <a:p>
            <a:endParaRPr b="0" lang="nl-NL" sz="2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9472680" y="6453360"/>
            <a:ext cx="1595880" cy="4042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3DE1330-9466-47CB-8108-C40B8A3AA4E5}" type="slidenum">
              <a:rPr b="0" lang="nl-NL" sz="1200" spc="-1" strike="noStrike">
                <a:solidFill>
                  <a:srgbClr val="191b0e"/>
                </a:solidFill>
                <a:latin typeface="Franklin Gothic Book"/>
              </a:rPr>
              <a:t>&lt;number&gt;</a:t>
            </a:fld>
            <a:endParaRPr b="0" lang="nl-N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6" descr=""/>
          <p:cNvPicPr/>
          <p:nvPr/>
        </p:nvPicPr>
        <p:blipFill>
          <a:blip r:embed="rId1"/>
          <a:stretch/>
        </p:blipFill>
        <p:spPr>
          <a:xfrm>
            <a:off x="6260760" y="356400"/>
            <a:ext cx="6501240" cy="6501240"/>
          </a:xfrm>
          <a:prstGeom prst="rect">
            <a:avLst/>
          </a:prstGeom>
          <a:ln>
            <a:noFill/>
          </a:ln>
        </p:spPr>
      </p:pic>
      <p:sp>
        <p:nvSpPr>
          <p:cNvPr id="88" name="TextShape 1"/>
          <p:cNvSpPr txBox="1"/>
          <p:nvPr/>
        </p:nvSpPr>
        <p:spPr>
          <a:xfrm>
            <a:off x="1915200" y="1788480"/>
            <a:ext cx="8361000" cy="2097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89000"/>
              </a:lnSpc>
            </a:pPr>
            <a:r>
              <a:rPr b="0" lang="en-US" sz="7200" spc="-1" strike="noStrike" cap="all">
                <a:solidFill>
                  <a:srgbClr val="191b0e"/>
                </a:solidFill>
                <a:latin typeface="Franklin Gothic Book"/>
              </a:rPr>
              <a:t>MaliPUty</a:t>
            </a:r>
            <a:endParaRPr b="0" lang="en-US" sz="7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2679840" y="3956400"/>
            <a:ext cx="6831360" cy="10857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12000"/>
              </a:lnSpc>
            </a:pPr>
            <a:r>
              <a:rPr b="0" lang="nl-NL" sz="2300" spc="-1" strike="noStrike">
                <a:solidFill>
                  <a:srgbClr val="191b0e"/>
                </a:solidFill>
                <a:latin typeface="Franklin Gothic Book"/>
              </a:rPr>
              <a:t>Progress report</a:t>
            </a:r>
            <a:endParaRPr b="0" lang="nl-NL" sz="23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23" descr=""/>
          <p:cNvPicPr/>
          <p:nvPr/>
        </p:nvPicPr>
        <p:blipFill>
          <a:blip r:embed="rId1"/>
          <a:stretch/>
        </p:blipFill>
        <p:spPr>
          <a:xfrm>
            <a:off x="7113600" y="848520"/>
            <a:ext cx="3140280" cy="2480040"/>
          </a:xfrm>
          <a:prstGeom prst="rect">
            <a:avLst/>
          </a:prstGeom>
          <a:ln>
            <a:noFill/>
          </a:ln>
        </p:spPr>
      </p:pic>
      <p:sp>
        <p:nvSpPr>
          <p:cNvPr id="91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The RPS code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pic>
        <p:nvPicPr>
          <p:cNvPr id="92" name="Content Placeholder 3" descr=""/>
          <p:cNvPicPr/>
          <p:nvPr/>
        </p:nvPicPr>
        <p:blipFill>
          <a:blip r:embed="rId2"/>
          <a:stretch/>
        </p:blipFill>
        <p:spPr>
          <a:xfrm>
            <a:off x="1376280" y="3657600"/>
            <a:ext cx="9438840" cy="2514240"/>
          </a:xfrm>
          <a:prstGeom prst="rect">
            <a:avLst/>
          </a:prstGeom>
          <a:ln>
            <a:noFill/>
          </a:ln>
        </p:spPr>
      </p:pic>
      <p:sp>
        <p:nvSpPr>
          <p:cNvPr id="93" name="Line 2"/>
          <p:cNvSpPr/>
          <p:nvPr/>
        </p:nvSpPr>
        <p:spPr>
          <a:xfrm>
            <a:off x="939240" y="2483280"/>
            <a:ext cx="5575680" cy="46440"/>
          </a:xfrm>
          <a:prstGeom prst="line">
            <a:avLst/>
          </a:prstGeom>
          <a:ln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3"/>
          <p:cNvSpPr/>
          <p:nvPr/>
        </p:nvSpPr>
        <p:spPr>
          <a:xfrm>
            <a:off x="936000" y="2539800"/>
            <a:ext cx="63788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-2         -1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    0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    1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    2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       3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	</a:t>
            </a: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       4</a:t>
            </a:r>
            <a:endParaRPr b="0" lang="nl-NL" sz="1800" spc="-1" strike="noStrike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2608920" y="237420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5"/>
          <p:cNvSpPr/>
          <p:nvPr/>
        </p:nvSpPr>
        <p:spPr>
          <a:xfrm>
            <a:off x="3540960" y="237744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6"/>
          <p:cNvSpPr/>
          <p:nvPr/>
        </p:nvSpPr>
        <p:spPr>
          <a:xfrm>
            <a:off x="4473000" y="237096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7"/>
          <p:cNvSpPr/>
          <p:nvPr/>
        </p:nvSpPr>
        <p:spPr>
          <a:xfrm>
            <a:off x="5524920" y="237744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8"/>
          <p:cNvSpPr/>
          <p:nvPr/>
        </p:nvSpPr>
        <p:spPr>
          <a:xfrm>
            <a:off x="6453360" y="240660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9"/>
          <p:cNvSpPr/>
          <p:nvPr/>
        </p:nvSpPr>
        <p:spPr>
          <a:xfrm>
            <a:off x="7533360" y="1535040"/>
            <a:ext cx="1358640" cy="55332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10"/>
          <p:cNvSpPr/>
          <p:nvPr/>
        </p:nvSpPr>
        <p:spPr>
          <a:xfrm>
            <a:off x="6374160" y="1598040"/>
            <a:ext cx="288360" cy="6685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11"/>
          <p:cNvSpPr/>
          <p:nvPr/>
        </p:nvSpPr>
        <p:spPr>
          <a:xfrm>
            <a:off x="3471120" y="1568520"/>
            <a:ext cx="288360" cy="6685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12"/>
          <p:cNvSpPr/>
          <p:nvPr/>
        </p:nvSpPr>
        <p:spPr>
          <a:xfrm>
            <a:off x="3469680" y="1199520"/>
            <a:ext cx="288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1800" spc="-1" strike="noStrike">
                <a:solidFill>
                  <a:srgbClr val="92d050"/>
                </a:solidFill>
                <a:latin typeface="Franklin Gothic Book"/>
              </a:rPr>
              <a:t>B</a:t>
            </a:r>
            <a:endParaRPr b="0" lang="nl-NL" sz="1800" spc="-1" strike="noStrike">
              <a:latin typeface="Arial"/>
            </a:endParaRPr>
          </a:p>
        </p:txBody>
      </p:sp>
      <p:sp>
        <p:nvSpPr>
          <p:cNvPr id="104" name="CustomShape 13"/>
          <p:cNvSpPr/>
          <p:nvPr/>
        </p:nvSpPr>
        <p:spPr>
          <a:xfrm>
            <a:off x="6374160" y="1287720"/>
            <a:ext cx="216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1800" spc="-1" strike="noStrike">
                <a:solidFill>
                  <a:srgbClr val="ff0000"/>
                </a:solidFill>
                <a:latin typeface="Franklin Gothic Book"/>
              </a:rPr>
              <a:t>A</a:t>
            </a:r>
            <a:endParaRPr b="0" lang="nl-NL" sz="1800" spc="-1" strike="noStrike">
              <a:latin typeface="Arial"/>
            </a:endParaRPr>
          </a:p>
        </p:txBody>
      </p:sp>
      <p:sp>
        <p:nvSpPr>
          <p:cNvPr id="105" name="CustomShape 14"/>
          <p:cNvSpPr/>
          <p:nvPr/>
        </p:nvSpPr>
        <p:spPr>
          <a:xfrm flipH="1">
            <a:off x="4472280" y="1971360"/>
            <a:ext cx="17118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320"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15"/>
          <p:cNvSpPr/>
          <p:nvPr/>
        </p:nvSpPr>
        <p:spPr>
          <a:xfrm>
            <a:off x="7638120" y="2088720"/>
            <a:ext cx="2252160" cy="31716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16"/>
          <p:cNvSpPr/>
          <p:nvPr/>
        </p:nvSpPr>
        <p:spPr>
          <a:xfrm>
            <a:off x="7567560" y="2335680"/>
            <a:ext cx="2252160" cy="31716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17"/>
          <p:cNvSpPr/>
          <p:nvPr/>
        </p:nvSpPr>
        <p:spPr>
          <a:xfrm>
            <a:off x="7638120" y="2630880"/>
            <a:ext cx="2252160" cy="31716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18"/>
          <p:cNvSpPr/>
          <p:nvPr/>
        </p:nvSpPr>
        <p:spPr>
          <a:xfrm>
            <a:off x="1676880" y="237168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19"/>
          <p:cNvSpPr/>
          <p:nvPr/>
        </p:nvSpPr>
        <p:spPr>
          <a:xfrm>
            <a:off x="936000" y="2327760"/>
            <a:ext cx="122760" cy="1227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Line 20"/>
          <p:cNvSpPr/>
          <p:nvPr/>
        </p:nvSpPr>
        <p:spPr>
          <a:xfrm>
            <a:off x="2382120" y="1535040"/>
            <a:ext cx="360" cy="1258200"/>
          </a:xfrm>
          <a:prstGeom prst="line">
            <a:avLst/>
          </a:prstGeom>
          <a:ln>
            <a:rou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12" name="CustomShape 21"/>
          <p:cNvSpPr/>
          <p:nvPr/>
        </p:nvSpPr>
        <p:spPr>
          <a:xfrm>
            <a:off x="4890960" y="1425960"/>
            <a:ext cx="4071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1800" spc="-1" strike="noStrike">
                <a:solidFill>
                  <a:srgbClr val="000000"/>
                </a:solidFill>
                <a:latin typeface="Franklin Gothic Book"/>
              </a:rPr>
              <a:t>-2</a:t>
            </a:r>
            <a:endParaRPr b="0" lang="nl-NL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path" presetID="35">
                                  <p:stCondLst>
                                    <p:cond delay="0"/>
                                  </p:stCondLst>
                                  <p:childTnLst>
                                    <p:animMotion path="M 4.58333E-6 -2.96296E-6 L -0.15769 -0.00023">
                                      <p:cBhvr>
                                        <p:cTn id="2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nodeType="withEffect" fill="hold" presetClass="path" presetID="35">
                                  <p:stCondLst>
                                    <p:cond delay="0"/>
                                  </p:stCondLst>
                                  <p:childTnLst>
                                    <p:animMotion path="M -6.25E-7 -3.33333E-6 L -0.15469 0.00324">
                                      <p:cBhvr>
                                        <p:cTn id="2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path="M -4.375E-6 -4.81481E-6 L -0.15898 0.01019">
                                      <p:cBhvr>
                                        <p:cTn id="3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nodeType="with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path="M -4.16667E-6 -1.85185E-6 L -0.14869 0.00162">
                                      <p:cBhvr>
                                        <p:cTn id="3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path="M -0.15898 0.01019 L 0.23816 0.0044">
                                      <p:cBhvr>
                                        <p:cTn id="42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nodeType="with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path="M -0.14869 0.00162 L 0.23529 0.01273">
                                      <p:cBhvr>
                                        <p:cTn id="4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329</TotalTime>
  <Application>LibreOffice/6.0.3.2$Windows_X86_64 LibreOffice_project/8f48d515416608e3a835360314dac7e47fd0b821</Application>
  <Words>326</Words>
  <Paragraphs>42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2018-05-12T15:22:57Z</dcterms:created>
  <dc:creator/>
  <dc:description/>
  <dc:language>nl-NL</dc:language>
  <cp:lastModifiedBy/>
  <dcterms:modified xsi:type="dcterms:W3CDTF">2018-05-12T15:27:49Z</dcterms:modified>
  <cp:revision>14</cp:revision>
  <dc:subject/>
  <dc:title>progress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